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39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83447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ede4c7118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ede4c7118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ede4c7118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ede4c7118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ede4c7118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ede4c7118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ee2bf207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ee2bf207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ede4c7118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ede4c7118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ede4c7118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ede4c7118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ede4c7118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ede4c7118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VRify the Solar System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Patrick Abejar, Sammy Akharaz, Helen Liutongco, Angelina Wong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Our Challenge: Mixed Reality Solar System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534125" y="1998050"/>
            <a:ext cx="4985400" cy="25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n" sz="2000">
                <a:solidFill>
                  <a:srgbClr val="FFFFFF"/>
                </a:solidFill>
              </a:rPr>
              <a:t>The concept we wanted to demonstrate was </a:t>
            </a:r>
            <a:r>
              <a:rPr lang="en" sz="2000" b="1">
                <a:solidFill>
                  <a:srgbClr val="FFFFFF"/>
                </a:solidFill>
              </a:rPr>
              <a:t>Kepler’s Laws of Planetary Motion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800" y="1112900"/>
            <a:ext cx="30194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1800" y="2832775"/>
            <a:ext cx="3019425" cy="1696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Approach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9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❏"/>
            </a:pPr>
            <a:r>
              <a:rPr lang="en">
                <a:solidFill>
                  <a:srgbClr val="FFFFFF"/>
                </a:solidFill>
              </a:rPr>
              <a:t>Building a lightweight, mobile responsive Virtual Reality where users could collaborate and build a solar system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">
                <a:solidFill>
                  <a:schemeClr val="lt1"/>
                </a:solidFill>
              </a:rPr>
              <a:t>Used Geolocation to isolate the use of the app to Hayden Planetarium 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">
                <a:solidFill>
                  <a:schemeClr val="lt1"/>
                </a:solidFill>
              </a:rPr>
              <a:t>Allow multiple users to interact with the same VR environment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">
                <a:solidFill>
                  <a:schemeClr val="lt1"/>
                </a:solidFill>
              </a:rPr>
              <a:t>users can create planets with different distances from the Sun</a:t>
            </a:r>
            <a:endParaRPr>
              <a:solidFill>
                <a:schemeClr val="lt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❏"/>
            </a:pPr>
            <a:r>
              <a:rPr lang="en">
                <a:solidFill>
                  <a:schemeClr val="lt1"/>
                </a:solidFill>
              </a:rPr>
              <a:t>each planet mirrors the speed of a rotation of a planet in our solar system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525" y="2666825"/>
            <a:ext cx="230505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t="17455" b="6220"/>
          <a:stretch/>
        </p:blipFill>
        <p:spPr>
          <a:xfrm>
            <a:off x="6146450" y="336225"/>
            <a:ext cx="2261200" cy="21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Demo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01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EFEFEF"/>
                </a:solidFill>
              </a:rPr>
              <a:t>https://hack-solar-system.firebaseapp.com/</a:t>
            </a:r>
            <a:endParaRPr sz="1400">
              <a:solidFill>
                <a:srgbClr val="EFEFEF"/>
              </a:solidFill>
            </a:endParaRPr>
          </a:p>
        </p:txBody>
      </p:sp>
      <p:pic>
        <p:nvPicPr>
          <p:cNvPr id="2" name="IMG_842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6211" y="0"/>
            <a:ext cx="28940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Demo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97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3F3F3"/>
                </a:solidFill>
              </a:rPr>
              <a:t>https://hack-solar-system.firebaseapp.com/</a:t>
            </a:r>
            <a:endParaRPr sz="1400">
              <a:solidFill>
                <a:srgbClr val="F3F3F3"/>
              </a:solidFill>
            </a:endParaRPr>
          </a:p>
        </p:txBody>
      </p:sp>
      <p:pic>
        <p:nvPicPr>
          <p:cNvPr id="4" name="IMG_842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8063" y="10456"/>
            <a:ext cx="2894012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265500" y="325500"/>
            <a:ext cx="4045200" cy="5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Good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265500" y="1048475"/>
            <a:ext cx="40452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Accomplished our MVP!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Made A-frame, React, and WebRTC to work together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Learned about Kepler’s Laws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Reached our main goal of having it be multi-user and interactive</a:t>
            </a:r>
            <a:endParaRPr sz="1800"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4955575" y="1048475"/>
            <a:ext cx="38406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4906100" y="98925"/>
            <a:ext cx="3798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Bad </a:t>
            </a:r>
            <a:endParaRPr sz="4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938" y="1688275"/>
            <a:ext cx="3707876" cy="24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265500" y="325500"/>
            <a:ext cx="4045200" cy="5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Good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265500" y="1048475"/>
            <a:ext cx="40452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Accomplished our MVP!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Made A-frame, React, and Web Sockets to work together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Learned about Kepler’s Laws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Reached our main goal of having it be multi-user and interactive</a:t>
            </a:r>
            <a:endParaRPr sz="1800"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2"/>
          </p:nvPr>
        </p:nvSpPr>
        <p:spPr>
          <a:xfrm>
            <a:off x="4955575" y="1048475"/>
            <a:ext cx="38406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</a:t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4906100" y="98925"/>
            <a:ext cx="3798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Bad </a:t>
            </a:r>
            <a:endParaRPr sz="4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938" y="1688275"/>
            <a:ext cx="3707876" cy="24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5862025" y="2195850"/>
            <a:ext cx="2027700" cy="16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 sz="96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What’s Next?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Have the size of the planets impact the rotation and speed 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More complete physics that allow for new planets to disrupt the orbits or destroy the Universe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Clickable planets with info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Realistic graphics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Moons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Dwarf Planets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Multiple Suns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To Infinity and Beyond!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400" y="1961950"/>
            <a:ext cx="47625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226</Words>
  <Application>Microsoft Macintosh PowerPoint</Application>
  <PresentationFormat>On-screen Show (16:9)</PresentationFormat>
  <Paragraphs>47</Paragraphs>
  <Slides>8</Slides>
  <Notes>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Spearmint</vt:lpstr>
      <vt:lpstr>VRify the Solar System</vt:lpstr>
      <vt:lpstr>Our Challenge: Mixed Reality Solar System </vt:lpstr>
      <vt:lpstr>Our Approach</vt:lpstr>
      <vt:lpstr>Demo</vt:lpstr>
      <vt:lpstr>Demo</vt:lpstr>
      <vt:lpstr>The Good</vt:lpstr>
      <vt:lpstr>The Good</vt:lpstr>
      <vt:lpstr>What’s Next?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VRify the Solar System</dc:title>
  <cp:lastModifiedBy>Public Programs</cp:lastModifiedBy>
  <cp:revision>2</cp:revision>
  <dcterms:modified xsi:type="dcterms:W3CDTF">2019-02-10T18:57:55Z</dcterms:modified>
</cp:coreProperties>
</file>